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0" r:id="rId2"/>
    <p:sldId id="279" r:id="rId3"/>
    <p:sldId id="265" r:id="rId4"/>
    <p:sldId id="266" r:id="rId5"/>
    <p:sldId id="267" r:id="rId6"/>
    <p:sldId id="269" r:id="rId7"/>
    <p:sldId id="268" r:id="rId8"/>
    <p:sldId id="271" r:id="rId9"/>
    <p:sldId id="272" r:id="rId10"/>
    <p:sldId id="274" r:id="rId11"/>
    <p:sldId id="275" r:id="rId12"/>
    <p:sldId id="277" r:id="rId13"/>
    <p:sldId id="280" r:id="rId1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C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88"/>
    <p:restoredTop sz="94748"/>
  </p:normalViewPr>
  <p:slideViewPr>
    <p:cSldViewPr snapToGrid="0" snapToObjects="1" showGuides="1">
      <p:cViewPr varScale="1">
        <p:scale>
          <a:sx n="75" d="100"/>
          <a:sy n="75" d="100"/>
        </p:scale>
        <p:origin x="123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56415" y="1693300"/>
            <a:ext cx="4604759" cy="2087857"/>
          </a:xfrm>
        </p:spPr>
        <p:txBody>
          <a:bodyPr wrap="square" lIns="0" tIns="0" rIns="0" bIns="0" anchor="b">
            <a:noAutofit/>
          </a:bodyPr>
          <a:lstStyle>
            <a:lvl1pPr algn="l">
              <a:lnSpc>
                <a:spcPct val="70000"/>
              </a:lnSpc>
              <a:defRPr sz="45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/>
              <a:t>Klik om de titels van de slide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9797" y="3931649"/>
            <a:ext cx="4577885" cy="114835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Naam</a:t>
            </a:r>
          </a:p>
          <a:p>
            <a:r>
              <a:rPr lang="nl-NL" dirty="0"/>
              <a:t>datum, plaats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56692"/>
            <a:ext cx="2057400" cy="36512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3A42867-0329-DC49-83DB-B998A3847B73}" type="datetimeFigureOut">
              <a:rPr lang="nl-NL" smtClean="0"/>
              <a:pPr/>
              <a:t>27-6-2023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56692"/>
            <a:ext cx="2057400" cy="36512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535107F-FF34-C64A-B46A-27C307F2FD8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400" y="6287706"/>
            <a:ext cx="1717675" cy="39882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di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56415" y="1693300"/>
            <a:ext cx="4604759" cy="2087857"/>
          </a:xfrm>
        </p:spPr>
        <p:txBody>
          <a:bodyPr wrap="square" lIns="0" tIns="0" rIns="0" bIns="0" anchor="b">
            <a:noAutofit/>
          </a:bodyPr>
          <a:lstStyle>
            <a:lvl1pPr algn="l">
              <a:lnSpc>
                <a:spcPct val="70000"/>
              </a:lnSpc>
              <a:defRPr sz="45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/>
              <a:t>Klik om de titels van de slide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9797" y="3931649"/>
            <a:ext cx="4577885" cy="114835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Naam</a:t>
            </a:r>
          </a:p>
          <a:p>
            <a:r>
              <a:rPr lang="nl-NL" dirty="0"/>
              <a:t>datum, plaats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56692"/>
            <a:ext cx="2057400" cy="36512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3A42867-0329-DC49-83DB-B998A3847B73}" type="datetimeFigureOut">
              <a:rPr lang="nl-NL" smtClean="0"/>
              <a:pPr/>
              <a:t>27-6-2023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56692"/>
            <a:ext cx="2057400" cy="36512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535107F-FF34-C64A-B46A-27C307F2FD8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400" y="6287706"/>
            <a:ext cx="1717675" cy="39882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eldi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56415" y="1693300"/>
            <a:ext cx="4604759" cy="2087857"/>
          </a:xfrm>
        </p:spPr>
        <p:txBody>
          <a:bodyPr wrap="square" lIns="0" tIns="0" rIns="0" bIns="0" anchor="b">
            <a:noAutofit/>
          </a:bodyPr>
          <a:lstStyle>
            <a:lvl1pPr algn="l">
              <a:lnSpc>
                <a:spcPct val="70000"/>
              </a:lnSpc>
              <a:defRPr sz="45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/>
              <a:t>Klik om de titels van de slide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9797" y="3931649"/>
            <a:ext cx="4577885" cy="114835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Naam</a:t>
            </a:r>
          </a:p>
          <a:p>
            <a:r>
              <a:rPr lang="nl-NL" dirty="0"/>
              <a:t>datum, plaats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56692"/>
            <a:ext cx="2057400" cy="36512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3A42867-0329-DC49-83DB-B998A3847B73}" type="datetimeFigureOut">
              <a:rPr lang="nl-NL" smtClean="0"/>
              <a:pPr/>
              <a:t>27-6-2023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56692"/>
            <a:ext cx="2057400" cy="36512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535107F-FF34-C64A-B46A-27C307F2FD8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400" y="6287706"/>
            <a:ext cx="1717675" cy="39882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eldi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56415" y="1693300"/>
            <a:ext cx="4604759" cy="2087857"/>
          </a:xfrm>
        </p:spPr>
        <p:txBody>
          <a:bodyPr wrap="square" lIns="0" tIns="0" rIns="0" bIns="0" anchor="b">
            <a:noAutofit/>
          </a:bodyPr>
          <a:lstStyle>
            <a:lvl1pPr algn="l">
              <a:lnSpc>
                <a:spcPct val="70000"/>
              </a:lnSpc>
              <a:defRPr sz="45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/>
              <a:t>Klik om de titels van de slide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9797" y="3931649"/>
            <a:ext cx="4577885" cy="114835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Naam</a:t>
            </a:r>
          </a:p>
          <a:p>
            <a:r>
              <a:rPr lang="nl-NL" dirty="0"/>
              <a:t>datum, plaats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56692"/>
            <a:ext cx="2057400" cy="36512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3A42867-0329-DC49-83DB-B998A3847B73}" type="datetimeFigureOut">
              <a:rPr lang="nl-NL" smtClean="0"/>
              <a:pPr/>
              <a:t>27-6-2023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56692"/>
            <a:ext cx="2057400" cy="36512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535107F-FF34-C64A-B46A-27C307F2FD8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400" y="6287706"/>
            <a:ext cx="1717675" cy="39882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eldi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56415" y="1693300"/>
            <a:ext cx="4604759" cy="2087857"/>
          </a:xfrm>
        </p:spPr>
        <p:txBody>
          <a:bodyPr wrap="square" lIns="0" tIns="0" rIns="0" bIns="0" anchor="b">
            <a:noAutofit/>
          </a:bodyPr>
          <a:lstStyle>
            <a:lvl1pPr algn="l">
              <a:lnSpc>
                <a:spcPct val="70000"/>
              </a:lnSpc>
              <a:defRPr sz="45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/>
              <a:t>Klik om de titels van de slide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9797" y="3931649"/>
            <a:ext cx="4577885" cy="114835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Naam</a:t>
            </a:r>
          </a:p>
          <a:p>
            <a:r>
              <a:rPr lang="nl-NL" dirty="0"/>
              <a:t>datum, plaats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56692"/>
            <a:ext cx="2057400" cy="36512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3A42867-0329-DC49-83DB-B998A3847B73}" type="datetimeFigureOut">
              <a:rPr lang="nl-NL" smtClean="0"/>
              <a:pPr/>
              <a:t>27-6-2023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56692"/>
            <a:ext cx="2057400" cy="36512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535107F-FF34-C64A-B46A-27C307F2FD8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400" y="6287706"/>
            <a:ext cx="1717675" cy="39882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Klikken om de titel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63" y="1160464"/>
            <a:ext cx="8015287" cy="48244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2867-0329-DC49-83DB-B998A3847B73}" type="datetimeFigureOut">
              <a:rPr lang="nl-NL" smtClean="0"/>
              <a:t>27-6-2023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5107F-FF34-C64A-B46A-27C307F2FD8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Klikken om de titel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562" y="1160462"/>
            <a:ext cx="3725837" cy="482441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4601" y="1160866"/>
            <a:ext cx="3724248" cy="4824034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2867-0329-DC49-83DB-B998A3847B73}" type="datetimeFigureOut">
              <a:rPr lang="nl-NL" smtClean="0"/>
              <a:t>27-6-2023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5107F-FF34-C64A-B46A-27C307F2FD8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fsluit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424" y="3253012"/>
            <a:ext cx="3492500" cy="4699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9498" y="6219859"/>
            <a:ext cx="1845292" cy="52593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58" t="27892" r="26297" b="20684"/>
          <a:stretch/>
        </p:blipFill>
        <p:spPr>
          <a:xfrm>
            <a:off x="0" y="6280442"/>
            <a:ext cx="504051" cy="57755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3562" y="514535"/>
            <a:ext cx="8015287" cy="645927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lang="nl-NL" dirty="0"/>
              <a:t>Klikken om de titel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3563" y="1397296"/>
            <a:ext cx="8015288" cy="45875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566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3A42867-0329-DC49-83DB-B998A3847B73}" type="datetimeFigureOut">
              <a:rPr lang="nl-NL" smtClean="0"/>
              <a:pPr/>
              <a:t>27-6-2023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566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566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535107F-FF34-C64A-B46A-27C307F2FD8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386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9" r:id="rId3"/>
    <p:sldLayoutId id="2147483670" r:id="rId4"/>
    <p:sldLayoutId id="2147483671" r:id="rId5"/>
    <p:sldLayoutId id="2147483662" r:id="rId6"/>
    <p:sldLayoutId id="2147483664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pos="2519" userDrawn="1">
          <p15:clr>
            <a:srgbClr val="F26B43"/>
          </p15:clr>
        </p15:guide>
        <p15:guide id="3" pos="2158" userDrawn="1">
          <p15:clr>
            <a:srgbClr val="F26B43"/>
          </p15:clr>
        </p15:guide>
        <p15:guide id="4" pos="716" userDrawn="1">
          <p15:clr>
            <a:srgbClr val="F26B43"/>
          </p15:clr>
        </p15:guide>
        <p15:guide id="5" pos="1438" userDrawn="1">
          <p15:clr>
            <a:srgbClr val="F26B43"/>
          </p15:clr>
        </p15:guide>
        <p15:guide id="6" pos="1799" userDrawn="1">
          <p15:clr>
            <a:srgbClr val="F26B43"/>
          </p15:clr>
        </p15:guide>
        <p15:guide id="7" pos="3241" userDrawn="1">
          <p15:clr>
            <a:srgbClr val="F26B43"/>
          </p15:clr>
        </p15:guide>
        <p15:guide id="8" pos="3602" userDrawn="1">
          <p15:clr>
            <a:srgbClr val="F26B43"/>
          </p15:clr>
        </p15:guide>
        <p15:guide id="9" pos="4684" userDrawn="1">
          <p15:clr>
            <a:srgbClr val="F26B43"/>
          </p15:clr>
        </p15:guide>
        <p15:guide id="10" pos="3962" userDrawn="1">
          <p15:clr>
            <a:srgbClr val="F26B43"/>
          </p15:clr>
        </p15:guide>
        <p15:guide id="14" pos="4322" userDrawn="1">
          <p15:clr>
            <a:srgbClr val="F26B43"/>
          </p15:clr>
        </p15:guide>
        <p15:guide id="15" pos="5044" userDrawn="1">
          <p15:clr>
            <a:srgbClr val="F26B43"/>
          </p15:clr>
        </p15:guide>
        <p15:guide id="16" pos="5404" userDrawn="1">
          <p15:clr>
            <a:srgbClr val="F26B43"/>
          </p15:clr>
        </p15:guide>
        <p15:guide id="17" pos="355" userDrawn="1">
          <p15:clr>
            <a:srgbClr val="F26B43"/>
          </p15:clr>
        </p15:guide>
        <p15:guide id="18" pos="1077" userDrawn="1">
          <p15:clr>
            <a:srgbClr val="F26B43"/>
          </p15:clr>
        </p15:guide>
        <p15:guide id="19" orient="horz" pos="368" userDrawn="1">
          <p15:clr>
            <a:srgbClr val="F26B43"/>
          </p15:clr>
        </p15:guide>
        <p15:guide id="20" orient="horz" pos="3962" userDrawn="1">
          <p15:clr>
            <a:srgbClr val="F26B43"/>
          </p15:clr>
        </p15:guide>
        <p15:guide id="21" orient="horz" pos="3770" userDrawn="1">
          <p15:clr>
            <a:srgbClr val="F26B43"/>
          </p15:clr>
        </p15:guide>
        <p15:guide id="22" orient="horz" pos="73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56415" y="1693300"/>
            <a:ext cx="4604759" cy="2087857"/>
          </a:xfrm>
        </p:spPr>
        <p:txBody>
          <a:bodyPr/>
          <a:lstStyle/>
          <a:p>
            <a:r>
              <a:rPr lang="nl-NL" dirty="0" err="1"/>
              <a:t>Fisken</a:t>
            </a:r>
            <a:r>
              <a:rPr lang="nl-NL" dirty="0"/>
              <a:t> op </a:t>
            </a:r>
            <a:r>
              <a:rPr lang="nl-NL" dirty="0" err="1"/>
              <a:t>raais</a:t>
            </a:r>
            <a:br>
              <a:rPr lang="nl-NL" dirty="0"/>
            </a:br>
            <a:r>
              <a:rPr lang="nl-NL" sz="2400" dirty="0"/>
              <a:t>50 jaar je neus stoten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2311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Driedoornige stekelbaars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06" y="1540669"/>
            <a:ext cx="6096000" cy="4064000"/>
          </a:xfrm>
        </p:spPr>
      </p:pic>
    </p:spTree>
    <p:extLst>
      <p:ext uri="{BB962C8B-B14F-4D97-AF65-F5344CB8AC3E}">
        <p14:creationId xmlns:p14="http://schemas.microsoft.com/office/powerpoint/2010/main" val="2239875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Schelpen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3" y="1320007"/>
            <a:ext cx="8015287" cy="4505324"/>
          </a:xfrm>
        </p:spPr>
      </p:pic>
    </p:spTree>
    <p:extLst>
      <p:ext uri="{BB962C8B-B14F-4D97-AF65-F5344CB8AC3E}">
        <p14:creationId xmlns:p14="http://schemas.microsoft.com/office/powerpoint/2010/main" val="3281245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Voormalige zandbank</a:t>
            </a:r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3" y="1320007"/>
            <a:ext cx="8015287" cy="4505324"/>
          </a:xfrm>
        </p:spPr>
      </p:pic>
    </p:spTree>
    <p:extLst>
      <p:ext uri="{BB962C8B-B14F-4D97-AF65-F5344CB8AC3E}">
        <p14:creationId xmlns:p14="http://schemas.microsoft.com/office/powerpoint/2010/main" val="665497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2" y="711199"/>
            <a:ext cx="9004811" cy="5061527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154034" y="2575595"/>
            <a:ext cx="3020147" cy="409101"/>
          </a:xfrm>
        </p:spPr>
        <p:txBody>
          <a:bodyPr/>
          <a:lstStyle/>
          <a:p>
            <a:r>
              <a:rPr lang="nl-NL" dirty="0"/>
              <a:t>Beleef de natuur!</a:t>
            </a:r>
          </a:p>
        </p:txBody>
      </p:sp>
    </p:spTree>
    <p:extLst>
      <p:ext uri="{BB962C8B-B14F-4D97-AF65-F5344CB8AC3E}">
        <p14:creationId xmlns:p14="http://schemas.microsoft.com/office/powerpoint/2010/main" val="2509576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3562" y="191571"/>
            <a:ext cx="8015287" cy="645927"/>
          </a:xfrm>
        </p:spPr>
        <p:txBody>
          <a:bodyPr/>
          <a:lstStyle/>
          <a:p>
            <a:r>
              <a:rPr lang="nl-NL" dirty="0"/>
              <a:t>Vismigratie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565290C-85AA-428F-9081-A6306F4AC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603" y="621380"/>
            <a:ext cx="7941246" cy="5615240"/>
          </a:xfrm>
        </p:spPr>
      </p:pic>
    </p:spTree>
    <p:extLst>
      <p:ext uri="{BB962C8B-B14F-4D97-AF65-F5344CB8AC3E}">
        <p14:creationId xmlns:p14="http://schemas.microsoft.com/office/powerpoint/2010/main" val="182945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Eb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8" y="1160463"/>
            <a:ext cx="7234357" cy="4824412"/>
          </a:xfrm>
        </p:spPr>
      </p:pic>
    </p:spTree>
    <p:extLst>
      <p:ext uri="{BB962C8B-B14F-4D97-AF65-F5344CB8AC3E}">
        <p14:creationId xmlns:p14="http://schemas.microsoft.com/office/powerpoint/2010/main" val="683035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Vloed</a:t>
            </a:r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97" y="1160463"/>
            <a:ext cx="7236618" cy="4824412"/>
          </a:xfrm>
        </p:spPr>
      </p:pic>
    </p:spTree>
    <p:extLst>
      <p:ext uri="{BB962C8B-B14F-4D97-AF65-F5344CB8AC3E}">
        <p14:creationId xmlns:p14="http://schemas.microsoft.com/office/powerpoint/2010/main" val="4064393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Sluizen</a:t>
            </a:r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8" y="1160463"/>
            <a:ext cx="7234357" cy="4824412"/>
          </a:xfrm>
        </p:spPr>
      </p:pic>
    </p:spTree>
    <p:extLst>
      <p:ext uri="{BB962C8B-B14F-4D97-AF65-F5344CB8AC3E}">
        <p14:creationId xmlns:p14="http://schemas.microsoft.com/office/powerpoint/2010/main" val="4095395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Onderwater bodem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3" y="1236133"/>
            <a:ext cx="7976003" cy="4131808"/>
          </a:xfrm>
        </p:spPr>
      </p:pic>
      <p:sp>
        <p:nvSpPr>
          <p:cNvPr id="2" name="Tekstvak 1"/>
          <p:cNvSpPr txBox="1"/>
          <p:nvPr/>
        </p:nvSpPr>
        <p:spPr>
          <a:xfrm>
            <a:off x="2484583" y="5367941"/>
            <a:ext cx="597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>
                <a:latin typeface="Arial" charset="0"/>
                <a:ea typeface="Arial" charset="0"/>
                <a:cs typeface="Arial" charset="0"/>
              </a:rPr>
              <a:t>Tekening van een doorsnee van de wadbodem (© Ecomare)</a:t>
            </a:r>
            <a:endParaRPr lang="nl-NL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066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Kerstvloed 1717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8143" y="1546782"/>
            <a:ext cx="5682245" cy="3193941"/>
          </a:xfrm>
        </p:spPr>
      </p:pic>
    </p:spTree>
    <p:extLst>
      <p:ext uri="{BB962C8B-B14F-4D97-AF65-F5344CB8AC3E}">
        <p14:creationId xmlns:p14="http://schemas.microsoft.com/office/powerpoint/2010/main" val="811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Lepelaar</a:t>
            </a:r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6" y="1160463"/>
            <a:ext cx="7177081" cy="4824412"/>
          </a:xfrm>
        </p:spPr>
      </p:pic>
    </p:spTree>
    <p:extLst>
      <p:ext uri="{BB962C8B-B14F-4D97-AF65-F5344CB8AC3E}">
        <p14:creationId xmlns:p14="http://schemas.microsoft.com/office/powerpoint/2010/main" val="3644603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Vissen vangen als een lepelaar</a:t>
            </a:r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3" y="1320007"/>
            <a:ext cx="8015287" cy="4505324"/>
          </a:xfrm>
        </p:spPr>
      </p:pic>
    </p:spTree>
    <p:extLst>
      <p:ext uri="{BB962C8B-B14F-4D97-AF65-F5344CB8AC3E}">
        <p14:creationId xmlns:p14="http://schemas.microsoft.com/office/powerpoint/2010/main" val="2054519407"/>
      </p:ext>
    </p:extLst>
  </p:cSld>
  <p:clrMapOvr>
    <a:masterClrMapping/>
  </p:clrMapOvr>
</p:sld>
</file>

<file path=ppt/theme/theme1.xml><?xml version="1.0" encoding="utf-8"?>
<a:theme xmlns:a="http://schemas.openxmlformats.org/drawingml/2006/main" name="IVN-thema">
  <a:themeElements>
    <a:clrScheme name="IVN Primair Pale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3CC39"/>
      </a:accent1>
      <a:accent2>
        <a:srgbClr val="00ABC8"/>
      </a:accent2>
      <a:accent3>
        <a:srgbClr val="F78D1D"/>
      </a:accent3>
      <a:accent4>
        <a:srgbClr val="462E80"/>
      </a:accent4>
      <a:accent5>
        <a:srgbClr val="DA1473"/>
      </a:accent5>
      <a:accent6>
        <a:srgbClr val="61BB46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>
            <a:latin typeface="Arial" charset="0"/>
            <a:ea typeface="Arial" charset="0"/>
            <a:cs typeface="Arial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VN Presentatie Template Conventioneel 2017 V0_7 (96dpi)" id="{734FF026-31A0-F846-8704-E3B99E8E5364}" vid="{3330FD01-2925-E443-A7D8-BB82CF3EC6A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IVN_Presentatie_Template_Conventioneel_2017 (1)</Template>
  <TotalTime>225</TotalTime>
  <Words>42</Words>
  <Application>Microsoft Office PowerPoint</Application>
  <PresentationFormat>Diavoorstelling (4:3)</PresentationFormat>
  <Paragraphs>14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5" baseType="lpstr">
      <vt:lpstr>Arial</vt:lpstr>
      <vt:lpstr>IVN-thema</vt:lpstr>
      <vt:lpstr>Fisken op raais 50 jaar je neus stoten</vt:lpstr>
      <vt:lpstr>Vismigratie</vt:lpstr>
      <vt:lpstr>Eb</vt:lpstr>
      <vt:lpstr>Vloed</vt:lpstr>
      <vt:lpstr>Sluizen</vt:lpstr>
      <vt:lpstr>Onderwater bodem</vt:lpstr>
      <vt:lpstr>Kerstvloed 1717</vt:lpstr>
      <vt:lpstr>Lepelaar</vt:lpstr>
      <vt:lpstr>Vissen vangen als een lepelaar</vt:lpstr>
      <vt:lpstr>Driedoornige stekelbaars</vt:lpstr>
      <vt:lpstr>Schelpen</vt:lpstr>
      <vt:lpstr>Voormalige zandbank</vt:lpstr>
      <vt:lpstr>Beleef de natuur!</vt:lpstr>
    </vt:vector>
  </TitlesOfParts>
  <Manager/>
  <Company>HP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Pyke Kroes</dc:creator>
  <cp:keywords/>
  <dc:description/>
  <cp:lastModifiedBy>Staal, Marjolein</cp:lastModifiedBy>
  <cp:revision>12</cp:revision>
  <cp:lastPrinted>2017-08-09T09:23:42Z</cp:lastPrinted>
  <dcterms:created xsi:type="dcterms:W3CDTF">2019-02-26T10:28:58Z</dcterms:created>
  <dcterms:modified xsi:type="dcterms:W3CDTF">2023-06-27T13:34:18Z</dcterms:modified>
  <cp:category/>
</cp:coreProperties>
</file>