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12" autoAdjust="0"/>
    <p:restoredTop sz="94699" autoAdjust="0"/>
  </p:normalViewPr>
  <p:slideViewPr>
    <p:cSldViewPr snapToObjects="1">
      <p:cViewPr>
        <p:scale>
          <a:sx n="150" d="100"/>
          <a:sy n="150" d="100"/>
        </p:scale>
        <p:origin x="-3984" y="-1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78E8F-814E-C243-9123-F1021F11621E}" type="datetimeFigureOut">
              <a:rPr lang="nl-NL" smtClean="0"/>
              <a:pPr/>
              <a:t>08-05-2023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C3F94-E893-2945-B903-EF3F3A2003EA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Powerpoint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Powerpoint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owerpoint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0"/>
            <a:ext cx="910742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Diavoorstelling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7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BOF</dc:creator>
  <cp:lastModifiedBy>BOF</cp:lastModifiedBy>
  <cp:revision>4</cp:revision>
  <dcterms:created xsi:type="dcterms:W3CDTF">2023-05-08T10:09:47Z</dcterms:created>
  <dcterms:modified xsi:type="dcterms:W3CDTF">2023-05-08T10:15:19Z</dcterms:modified>
</cp:coreProperties>
</file>